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861048"/>
            <a:ext cx="3456384" cy="122413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  <a:endParaRPr lang="ru-RU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/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Воспитатель: </a:t>
            </a:r>
            <a:endParaRPr lang="ru-RU" sz="2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Завьялова </a:t>
            </a:r>
            <a:r>
              <a:rPr lang="ru-RU" sz="2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ЕленаАлександровна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02624" cy="864095"/>
          </a:xfrm>
        </p:spPr>
        <p:txBody>
          <a:bodyPr>
            <a:norm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ДЕТСКИЙ САД №1 РАБОЧЕГО ПОСЁЛКА ХОР МУНИЦИПАЛЬНОГО РАЙОНА ИМЕНИ ЛАЗО ХАБАРОВСКОГО КРАЯ 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267075"/>
            <a:ext cx="57578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4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65850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Составление описательного рассказа об одной из зимующих птиц.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USER\Desktop\фотодетсад\Camera\IMG_20170310_0933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0349"/>
            <a:ext cx="2952328" cy="213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фотодетсад\Camera\IMG_20170310_0931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41905"/>
            <a:ext cx="276860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отодетсад\Camera\IMG_20170310_0929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63" y="3983926"/>
            <a:ext cx="2762250" cy="20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детсад\Camera\IMG_20170310_0926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82" y="3983926"/>
            <a:ext cx="2762250" cy="207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детсад\Camera\IMG_20170310_0937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2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4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Актуальность проекта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 современных условиях проблема экологического воспитания дошкольников приобретает особую остроту и актуальность. Именно 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Тема проекта «Зимующие птицы» выбрана не случайно. Ведь именно птицы окружают нас круглый год, принося людям пользу и радость. В холодное время года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 И мы, педагоги, совместно с родителями, должны научить воспитанников видеть это, пополняя представления о зимующих птицах, их повадках и образе жизни, создать условия для общения ребенка с миром природы.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25145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Продолжительность проекта: декабрь, январь, февраль.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Тип проекта: познавательно-исследовательский.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Участники проекта: педагоги, дети, родители.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Возраст детей: 6-7 лет.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4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08912" cy="5369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Цель: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• формирование экологических знаний о зимующих птицах и ответственного, бережного отношения к ним.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Задачи: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• закрепить знания детей о зимующих птицах, о роли человека в жизни зимующих птиц.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• пополнить предметно-развивающую среду по теме проекта.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• способствовать развитию творческих и интеллектуальных способностей воспитанников.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• привлечь воспитанников и родителей к помощи птицам в трудных зимних условиях.</a:t>
            </a:r>
            <a:endParaRPr lang="ru-RU" sz="1600" dirty="0">
              <a:latin typeface="Times New Roman"/>
              <a:ea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Ожидаемый результат: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1. Сформируются знания детей о зимующих птицах, их образе жизни, повадках, сходстве и различиях.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2. Повысится познавательный интерес к окружающему миру природы.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3. Воспитается желание бережного отношения к природе, заботе о зимующих птицах.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52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15894"/>
            <a:ext cx="8136904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Основные методы реализации проекта: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– определение темы, постановка цели и задачи;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– определение методов и приёмов работы;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– диагностирование экологического воспитания;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– подбор методической и художественной литературы, демонстрационного материала;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– подбор материалов, игрушек, атрибутов для игровой деятельности;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– подбор материала для творческого труда;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– составление перспективного плана.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Основные формы реализации проекта: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– игровая;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– познавательная;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– продуктивная;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– работа с родителями.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44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7686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Организация выставки «Лучшая кормушка для птиц».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USER\AppData\Local\Microsoft\Windows\Temporary Internet Files\Content.Word\DSC_03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57699"/>
            <a:ext cx="360040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AppData\Local\Microsoft\Windows\Temporary Internet Files\Content.Word\DSC_03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57699"/>
            <a:ext cx="3672408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Microsoft\Windows\Temporary Internet Files\Content.Word\DSC_03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9159"/>
            <a:ext cx="7920880" cy="2746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9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04867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Рисование «Снегири на ветках»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USER\Desktop\фотодетсад\Camera\IMG_20170310_1019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60040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фотодетсад\Camera\IMG_20170310_1020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47330"/>
            <a:ext cx="3366889" cy="2237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отодетсад\Camera\IMG_20170310_1019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4" y="3573016"/>
            <a:ext cx="353112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детсад\Camera\IMG_20170310_1007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573016"/>
            <a:ext cx="3366889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2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79"/>
            <a:ext cx="6318448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65"/>
              </a:lnSpc>
              <a:spcBef>
                <a:spcPts val="75"/>
              </a:spcBef>
              <a:spcAft>
                <a:spcPts val="75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Трудовая деятельность: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подкармливание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птиц.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USER\Desktop\фотодетсад\Camera\IMG_20170310_1138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08" y="1211278"/>
            <a:ext cx="3014960" cy="22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фотодетсад\Camera\IMG_20170310_1139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01753"/>
            <a:ext cx="3103240" cy="229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Microsoft\Windows\Temporary Internet Files\Content.Word\DSC_03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99" y="3655187"/>
            <a:ext cx="3014069" cy="210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детсад\Camera\IMG_20170310_1140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3"/>
            <a:ext cx="3103240" cy="2042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1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Temporary Internet Files\Content.Word\DSC_03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2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3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4868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Настольные игры: «Зимующие птицы», «Собери картинку», лото «Птицы»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USER\Desktop\фотодетсад\Camera\IMG_20170310_1727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3" y="1647824"/>
            <a:ext cx="2486025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фотодетсад\Camera\IMG_20170310_1719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2527429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Microsoft\Windows\Temporary Internet Files\Content.Word\IMG_20170310_1721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23047"/>
            <a:ext cx="2481580" cy="356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4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433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МУНИЦИПАЛЬНОЕ БЮДЖЕТНОЕ ДОШКОЛЬНОЕ  ОБРАЗОВАТЕЛЬНОЕ УЧРЕЖДЕНИЕ ДЕТСКИЙ САД №1 РАБОЧЕГО ПОСЁЛКА ХОР МУНИЦИПАЛЬНОГО РАЙОНА ИМЕНИ ЛАЗО ХАБАРОВСКОГО КРАЯ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ДЕТСКИЙ САД №1 РАБОЧЕГО ПОСЁЛКА ХОР МУНИЦИПАЛЬНОГО РАЙОНА ИМЕНИ ЛАЗО ХАБАРОВСКОГО КРАЯ  </dc:title>
  <dc:creator>USER</dc:creator>
  <cp:lastModifiedBy>USER</cp:lastModifiedBy>
  <cp:revision>12</cp:revision>
  <dcterms:created xsi:type="dcterms:W3CDTF">2017-03-26T11:06:58Z</dcterms:created>
  <dcterms:modified xsi:type="dcterms:W3CDTF">2017-03-26T11:35:43Z</dcterms:modified>
</cp:coreProperties>
</file>